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73" r:id="rId2"/>
    <p:sldId id="383" r:id="rId3"/>
    <p:sldId id="389" r:id="rId4"/>
    <p:sldId id="390" r:id="rId5"/>
    <p:sldId id="391" r:id="rId6"/>
    <p:sldId id="392" r:id="rId7"/>
    <p:sldId id="393" r:id="rId8"/>
    <p:sldId id="395" r:id="rId9"/>
    <p:sldId id="396" r:id="rId10"/>
    <p:sldId id="3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C800D76-3C72-4CB3-9FC9-AADDB526D820}">
          <p14:sldIdLst>
            <p14:sldId id="373"/>
            <p14:sldId id="383"/>
            <p14:sldId id="389"/>
            <p14:sldId id="390"/>
            <p14:sldId id="391"/>
            <p14:sldId id="392"/>
            <p14:sldId id="393"/>
            <p14:sldId id="395"/>
            <p14:sldId id="396"/>
            <p14:sldId id="364"/>
          </p14:sldIdLst>
        </p14:section>
        <p14:section name="Instructions" id="{5EC75C8C-8851-4EC1-83E3-ADCB0283ABBC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1CC"/>
    <a:srgbClr val="999490"/>
    <a:srgbClr val="962A8B"/>
    <a:srgbClr val="C8AE73"/>
    <a:srgbClr val="FBB800"/>
    <a:srgbClr val="00539B"/>
    <a:srgbClr val="F01D27"/>
    <a:srgbClr val="D8C726"/>
    <a:srgbClr val="77BD43"/>
    <a:srgbClr val="F08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3" autoAdjust="0"/>
    <p:restoredTop sz="91228" autoAdjust="0"/>
  </p:normalViewPr>
  <p:slideViewPr>
    <p:cSldViewPr showGuides="1">
      <p:cViewPr varScale="1">
        <p:scale>
          <a:sx n="104" d="100"/>
          <a:sy n="104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302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11/08/2021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Note, the submission link no longer displays the Turnitin icon.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869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332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Note, there are also </a:t>
            </a:r>
            <a:r>
              <a:rPr lang="en-AU" b="1" dirty="0"/>
              <a:t>Text Input</a:t>
            </a:r>
            <a:r>
              <a:rPr lang="en-AU" b="0" dirty="0"/>
              <a:t> and </a:t>
            </a:r>
            <a:r>
              <a:rPr lang="en-AU" b="1" dirty="0"/>
              <a:t>Cloud Submission (Google Drive, OneDrive, </a:t>
            </a:r>
            <a:r>
              <a:rPr lang="en-AU" b="1" dirty="0" err="1"/>
              <a:t>DropBox</a:t>
            </a:r>
            <a:r>
              <a:rPr lang="en-AU" b="1" dirty="0"/>
              <a:t>) </a:t>
            </a:r>
            <a:r>
              <a:rPr lang="en-AU" b="0" dirty="0"/>
              <a:t>options.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797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Note, there are also </a:t>
            </a:r>
            <a:r>
              <a:rPr lang="en-AU" b="1" dirty="0"/>
              <a:t>Text Input</a:t>
            </a:r>
            <a:r>
              <a:rPr lang="en-AU" b="0" dirty="0"/>
              <a:t> and </a:t>
            </a:r>
            <a:r>
              <a:rPr lang="en-AU" b="1" dirty="0"/>
              <a:t>Cloud Submission (Google Drive, OneDrive, </a:t>
            </a:r>
            <a:r>
              <a:rPr lang="en-AU" b="1" dirty="0" err="1"/>
              <a:t>DropBox</a:t>
            </a:r>
            <a:r>
              <a:rPr lang="en-AU" b="1" dirty="0"/>
              <a:t>) </a:t>
            </a:r>
            <a:r>
              <a:rPr lang="en-AU" b="0" dirty="0"/>
              <a:t>options.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2782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1676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2142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Student can receive up to 3 similarity reports they then need wait 24 hours for each additional report.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05BAA-92F6-4DEA-A832-E4B15A2F525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59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5BEF6F-6263-4F8D-8EB5-8791451073CD}"/>
              </a:ext>
            </a:extLst>
          </p:cNvPr>
          <p:cNvSpPr/>
          <p:nvPr userDrawn="1"/>
        </p:nvSpPr>
        <p:spPr bwMode="invGray"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E3223-6328-4488-8A5F-952E87A12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412" t="80198" b="-1"/>
          <a:stretch/>
        </p:blipFill>
        <p:spPr bwMode="ltGray">
          <a:xfrm>
            <a:off x="9852228" y="5499893"/>
            <a:ext cx="2339772" cy="1358107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6074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298" y="257129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40420-5D32-4B9D-AAC5-EA821D594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9270" r="70475" b="-1"/>
          <a:stretch/>
        </p:blipFill>
        <p:spPr bwMode="ltGray">
          <a:xfrm>
            <a:off x="1" y="4064704"/>
            <a:ext cx="2699772" cy="2793299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1484F3-3D7B-466C-B621-2369AAE0DB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2F89E8-AEA0-41B7-97D7-227B19E804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93F161-17EB-4DA5-BE00-069D1277B92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5326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324DF9C-3E8A-469C-8FC9-4938DAA32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9511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027F0FB-D735-4865-B5EA-A50B34F47C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79511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AE7F11A-C7DA-440F-83D7-3571E1FAF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7" y="1699200"/>
            <a:ext cx="10772776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7ABDCDB-C6CD-4C8C-A5E2-31920BCF5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7154F-DE85-4B92-BE63-FC9C5B0FC14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08FAE1-741A-4147-AD4A-766CC098B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701168E-769B-45DB-AFDD-B10DB12B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B90A4-353C-48E3-A991-1B0A2B9809C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E684A2-92A1-4743-93DB-A2D5AFCE792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B228959-3C67-45BC-954A-A1398190127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48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700212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95325" y="4149320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4204264-ED99-42CA-9AA0-998A63609F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99E85-067E-4D25-84D4-D21BC7C23B71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68E48-49B8-418B-BA86-C6FED8002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21DDE5F-D7FC-442F-B28B-E2BE2051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104F0F0-FDFF-43C7-9188-2DB30D5D1563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3BF6C02-0CA6-49E2-A373-73DF26BA1D2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89DCE9D-2EC0-4E96-8676-B7755E0D22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01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FF82D3-6289-409B-A057-3D813BA14F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1700213"/>
            <a:ext cx="3384342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F6BB689-6536-431A-8821-1D05F11A49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0660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E3EE136-4551-4345-9B3F-12045A92B8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259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713AAF-B990-435A-8393-8A687098057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E32DE4-D188-4655-B345-81AD0F7B8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9DCCA-7638-41AF-BB97-E7C1ADB94B43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506DFC-3F02-4673-B3B1-41D5834D755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F26CCD0-EFB3-4E19-A77F-85F3E0F336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07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049" y="1700213"/>
            <a:ext cx="7089626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95325" y="1698659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19475F-5544-4974-AE9E-4B8F82C06A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7ADCB3-94A1-487D-85FB-8FFC9CDD03A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98469F-EA11-46C7-AAEC-1DCCFFCDF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CD0CC0B-EDBE-4119-B030-67B59342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E031C-D81B-4218-94A1-8E617EC68AED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8C5C398-3572-4EB0-8F84-1F6673C9A65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D565BB-C9BB-4EEC-9693-6827A3D09DE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84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700213"/>
            <a:ext cx="7092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12676" y="1700213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9C00F56-0B94-47B9-B665-E10A225FC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415799-71FD-449D-8349-3495B06EE871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DEB36B-7D7C-483E-8547-AC6A66877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739D336-33BA-494B-81D0-9D8B47FD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EF3A4-7665-47FA-8B69-9A4F31C18B06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E2261-AED3-448E-9AA6-9C9A5534417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92BB03-FEDF-43D9-957F-2410F5D597B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03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624880"/>
            <a:ext cx="12191999" cy="623311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90B2496-E1DB-4D4C-859D-CC14426C69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052514"/>
            <a:ext cx="3384548" cy="5263410"/>
          </a:xfrm>
          <a:prstGeom prst="rect">
            <a:avLst/>
          </a:prstGeom>
          <a:solidFill>
            <a:schemeClr val="bg1"/>
          </a:solidFill>
        </p:spPr>
        <p:txBody>
          <a:bodyPr lIns="180000" tIns="1260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lang="en-AU" dirty="0"/>
            </a:lvl1pPr>
          </a:lstStyle>
          <a:p>
            <a:pPr lvl="0"/>
            <a:r>
              <a:rPr lang="en-AU" dirty="0"/>
              <a:t>[Enter text – You can change the colour of this placeholder under the ‘Shape fill’ menu. Change shape width/height as preferred]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B796C-2145-4E36-9CCD-4A6E104C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1340768"/>
            <a:ext cx="2592288" cy="87647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5D19A3-55E4-4A3E-B43F-B4D3EFBE1E1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B58DF6-309B-4BE3-BBE4-1BA28FFD9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7D515-B4C3-44B8-9BAA-EEF692FA5A5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09B167-7472-4F88-89E8-DAE2E048396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F249FB-FC55-456D-9BD4-C0130FDA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99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5327" y="1700213"/>
            <a:ext cx="10801349" cy="42491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5327" y="5949320"/>
            <a:ext cx="10801348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FA6F18-A6B9-4002-9AF5-5A621B0ECEA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667976-37E5-419D-871B-FF7F3279A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328C3BB-E5DD-47D4-B3C1-7A89BC1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C86CC-8E6A-4F6A-BC10-D9D4BF0CE880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1B5CB-C615-403B-B182-EBCD5DAC9E6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A690D5-44C9-4D2D-925E-426FB8864D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27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8" y="630979"/>
            <a:ext cx="7784951" cy="6234196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8916" h="5593381">
                <a:moveTo>
                  <a:pt x="454" y="629"/>
                </a:moveTo>
                <a:lnTo>
                  <a:pt x="5198916" y="0"/>
                </a:lnTo>
                <a:lnTo>
                  <a:pt x="5198916" y="5587822"/>
                </a:lnTo>
                <a:lnTo>
                  <a:pt x="1718207" y="5593381"/>
                </a:lnTo>
                <a:cubicBezTo>
                  <a:pt x="689093" y="5283249"/>
                  <a:pt x="-8821" y="3998617"/>
                  <a:pt x="1791" y="3144946"/>
                </a:cubicBezTo>
                <a:cubicBezTo>
                  <a:pt x="3783" y="1941683"/>
                  <a:pt x="-1538" y="1203892"/>
                  <a:pt x="454" y="6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1548D-4CF2-410E-9EAF-5FFD92B8BD25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FD650-D01F-491D-B510-1C0C7A868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FCBBC-8906-4BED-9DB4-F37D4356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C9ED7-6517-494A-9E4C-6DF78B8356C4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D18E-7831-44BE-9F27-A68CFE3B02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A412D2-A7E4-4007-BC7B-41EB3D0B60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776" y="619522"/>
            <a:ext cx="6096132" cy="62383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1095" h="5597085">
                <a:moveTo>
                  <a:pt x="454" y="4333"/>
                </a:moveTo>
                <a:lnTo>
                  <a:pt x="4070582" y="0"/>
                </a:lnTo>
                <a:cubicBezTo>
                  <a:pt x="4072539" y="1865237"/>
                  <a:pt x="4068136" y="3729906"/>
                  <a:pt x="4070093" y="5595143"/>
                </a:cubicBezTo>
                <a:lnTo>
                  <a:pt x="1718207" y="5597085"/>
                </a:lnTo>
                <a:cubicBezTo>
                  <a:pt x="689093" y="5286953"/>
                  <a:pt x="-8821" y="4002321"/>
                  <a:pt x="1791" y="3148650"/>
                </a:cubicBezTo>
                <a:cubicBezTo>
                  <a:pt x="3783" y="1945387"/>
                  <a:pt x="-1538" y="1207596"/>
                  <a:pt x="454" y="433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20858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D1E0F1-AFFA-42EB-BA75-DA2D4500467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E6FC7D-C34E-46C7-8941-E28D2138A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80EDC1B-18C6-4124-ACB9-D441CF15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7" cy="468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16337-F2DC-4078-961D-7B3BDA5209EB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4EC9E-80A6-4F00-A6C2-0211431E31A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63467-2027-4D99-8858-F83AC83905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9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7980" y="619866"/>
            <a:ext cx="4065161" cy="623997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79" h="5598562">
                <a:moveTo>
                  <a:pt x="454" y="7751"/>
                </a:moveTo>
                <a:lnTo>
                  <a:pt x="2714233" y="0"/>
                </a:lnTo>
                <a:cubicBezTo>
                  <a:pt x="2716190" y="1865237"/>
                  <a:pt x="2712113" y="3733325"/>
                  <a:pt x="2714070" y="5598562"/>
                </a:cubicBezTo>
                <a:lnTo>
                  <a:pt x="1718207" y="5594806"/>
                </a:lnTo>
                <a:cubicBezTo>
                  <a:pt x="689093" y="5284674"/>
                  <a:pt x="-8821" y="4000042"/>
                  <a:pt x="1791" y="3146371"/>
                </a:cubicBezTo>
                <a:cubicBezTo>
                  <a:pt x="3783" y="1943108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7089890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spcAft>
                <a:spcPts val="600"/>
              </a:spcAft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2A31D-86B6-46B8-BB44-FE4A0151AFEC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DB1757-F26E-4E87-887C-D21CB8F0D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322A0C3-D06A-4B53-BF2D-7247BE3F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7089890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D441B-BAF3-4DDF-A5CD-A8E786E8FAAC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A16CAE-14B9-4A43-877B-E46EF044168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5BFC0C-3AAF-4677-B586-CD5CBF731F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1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299D2-DE60-4B62-A10B-375899206764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95325" y="114340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5298" y="255395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8" name="Right Triangle 3">
            <a:extLst>
              <a:ext uri="{FF2B5EF4-FFF2-40B4-BE49-F238E27FC236}">
                <a16:creationId xmlns:a16="http://schemas.microsoft.com/office/drawing/2014/main" id="{E49831C3-1265-4B26-84DA-16A7EC28AF57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570549AC-72A0-49C7-B98A-4959B5690850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F6610-A984-4E2A-B1B8-C6D029484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9550" y="-3115"/>
            <a:ext cx="7782449" cy="6868289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586635 h 6179387"/>
              <a:gd name="connsiteX1" fmla="*/ 5198916 w 5198916"/>
              <a:gd name="connsiteY1" fmla="*/ 0 h 6179387"/>
              <a:gd name="connsiteX2" fmla="*/ 5198916 w 5198916"/>
              <a:gd name="connsiteY2" fmla="*/ 6173828 h 6179387"/>
              <a:gd name="connsiteX3" fmla="*/ 1718207 w 5198916"/>
              <a:gd name="connsiteY3" fmla="*/ 6179387 h 6179387"/>
              <a:gd name="connsiteX4" fmla="*/ 1791 w 5198916"/>
              <a:gd name="connsiteY4" fmla="*/ 3730952 h 6179387"/>
              <a:gd name="connsiteX5" fmla="*/ 454 w 5198916"/>
              <a:gd name="connsiteY5" fmla="*/ 586635 h 6179387"/>
              <a:gd name="connsiteX0" fmla="*/ 8476 w 5197245"/>
              <a:gd name="connsiteY0" fmla="*/ 39696 h 6179387"/>
              <a:gd name="connsiteX1" fmla="*/ 5197245 w 5197245"/>
              <a:gd name="connsiteY1" fmla="*/ 0 h 6179387"/>
              <a:gd name="connsiteX2" fmla="*/ 5197245 w 5197245"/>
              <a:gd name="connsiteY2" fmla="*/ 6173828 h 6179387"/>
              <a:gd name="connsiteX3" fmla="*/ 1716536 w 5197245"/>
              <a:gd name="connsiteY3" fmla="*/ 6179387 h 6179387"/>
              <a:gd name="connsiteX4" fmla="*/ 120 w 5197245"/>
              <a:gd name="connsiteY4" fmla="*/ 3730952 h 6179387"/>
              <a:gd name="connsiteX5" fmla="*/ 8476 w 5197245"/>
              <a:gd name="connsiteY5" fmla="*/ 39696 h 6179387"/>
              <a:gd name="connsiteX0" fmla="*/ 8476 w 5197245"/>
              <a:gd name="connsiteY0" fmla="*/ 0 h 6139691"/>
              <a:gd name="connsiteX1" fmla="*/ 5146357 w 5197245"/>
              <a:gd name="connsiteY1" fmla="*/ 191044 h 6139691"/>
              <a:gd name="connsiteX2" fmla="*/ 5197245 w 5197245"/>
              <a:gd name="connsiteY2" fmla="*/ 6134132 h 6139691"/>
              <a:gd name="connsiteX3" fmla="*/ 1716536 w 5197245"/>
              <a:gd name="connsiteY3" fmla="*/ 6139691 h 6139691"/>
              <a:gd name="connsiteX4" fmla="*/ 120 w 5197245"/>
              <a:gd name="connsiteY4" fmla="*/ 3691256 h 6139691"/>
              <a:gd name="connsiteX5" fmla="*/ 8476 w 5197245"/>
              <a:gd name="connsiteY5" fmla="*/ 0 h 6139691"/>
              <a:gd name="connsiteX0" fmla="*/ 8476 w 5197245"/>
              <a:gd name="connsiteY0" fmla="*/ 22604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8476 w 5197245"/>
              <a:gd name="connsiteY5" fmla="*/ 22604 h 6162295"/>
              <a:gd name="connsiteX0" fmla="*/ 2115 w 5197245"/>
              <a:gd name="connsiteY0" fmla="*/ 5512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2115 w 5197245"/>
              <a:gd name="connsiteY5" fmla="*/ 5512 h 616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7245" h="6162295">
                <a:moveTo>
                  <a:pt x="2115" y="5512"/>
                </a:moveTo>
                <a:lnTo>
                  <a:pt x="5197245" y="0"/>
                </a:lnTo>
                <a:lnTo>
                  <a:pt x="5197245" y="6156736"/>
                </a:lnTo>
                <a:lnTo>
                  <a:pt x="1716536" y="6162295"/>
                </a:lnTo>
                <a:cubicBezTo>
                  <a:pt x="687422" y="5852163"/>
                  <a:pt x="-10492" y="4567531"/>
                  <a:pt x="120" y="3713860"/>
                </a:cubicBezTo>
                <a:cubicBezTo>
                  <a:pt x="2112" y="2510597"/>
                  <a:pt x="123" y="1208775"/>
                  <a:pt x="2115" y="551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0FAE-3953-4EE5-ADCD-BB5BCA72CF7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22D7A-8171-44C9-AFA6-24E34B78763E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45073E-2992-405B-AB05-A3E6ADD2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60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02278" y="-2778"/>
            <a:ext cx="6093632" cy="68606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454 w 4070093"/>
              <a:gd name="connsiteY0" fmla="*/ 562667 h 6155419"/>
              <a:gd name="connsiteX1" fmla="*/ 4062101 w 4070093"/>
              <a:gd name="connsiteY1" fmla="*/ 0 h 6155419"/>
              <a:gd name="connsiteX2" fmla="*/ 4070093 w 4070093"/>
              <a:gd name="connsiteY2" fmla="*/ 6153477 h 6155419"/>
              <a:gd name="connsiteX3" fmla="*/ 1718207 w 4070093"/>
              <a:gd name="connsiteY3" fmla="*/ 6155419 h 6155419"/>
              <a:gd name="connsiteX4" fmla="*/ 1791 w 4070093"/>
              <a:gd name="connsiteY4" fmla="*/ 3706984 h 6155419"/>
              <a:gd name="connsiteX5" fmla="*/ 454 w 4070093"/>
              <a:gd name="connsiteY5" fmla="*/ 562667 h 6155419"/>
              <a:gd name="connsiteX0" fmla="*/ 7264 w 4068422"/>
              <a:gd name="connsiteY0" fmla="*/ 15728 h 6155419"/>
              <a:gd name="connsiteX1" fmla="*/ 4060430 w 4068422"/>
              <a:gd name="connsiteY1" fmla="*/ 0 h 6155419"/>
              <a:gd name="connsiteX2" fmla="*/ 4068422 w 4068422"/>
              <a:gd name="connsiteY2" fmla="*/ 6153477 h 6155419"/>
              <a:gd name="connsiteX3" fmla="*/ 1716536 w 4068422"/>
              <a:gd name="connsiteY3" fmla="*/ 6155419 h 6155419"/>
              <a:gd name="connsiteX4" fmla="*/ 120 w 4068422"/>
              <a:gd name="connsiteY4" fmla="*/ 3706984 h 6155419"/>
              <a:gd name="connsiteX5" fmla="*/ 7264 w 4068422"/>
              <a:gd name="connsiteY5" fmla="*/ 15728 h 6155419"/>
              <a:gd name="connsiteX0" fmla="*/ 7264 w 4069425"/>
              <a:gd name="connsiteY0" fmla="*/ 15728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7264 w 4069425"/>
              <a:gd name="connsiteY5" fmla="*/ 15728 h 6155419"/>
              <a:gd name="connsiteX0" fmla="*/ 3023 w 4069425"/>
              <a:gd name="connsiteY0" fmla="*/ 4334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3023 w 4069425"/>
              <a:gd name="connsiteY5" fmla="*/ 4334 h 615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9425" h="6155419">
                <a:moveTo>
                  <a:pt x="3023" y="4334"/>
                </a:moveTo>
                <a:lnTo>
                  <a:pt x="4068912" y="0"/>
                </a:lnTo>
                <a:cubicBezTo>
                  <a:pt x="4070869" y="1865237"/>
                  <a:pt x="4066465" y="4288240"/>
                  <a:pt x="4068422" y="6153477"/>
                </a:cubicBezTo>
                <a:lnTo>
                  <a:pt x="1716536" y="6155419"/>
                </a:lnTo>
                <a:cubicBezTo>
                  <a:pt x="687422" y="5845287"/>
                  <a:pt x="-10492" y="4560655"/>
                  <a:pt x="120" y="3706984"/>
                </a:cubicBezTo>
                <a:cubicBezTo>
                  <a:pt x="2112" y="2503721"/>
                  <a:pt x="1031" y="1207597"/>
                  <a:pt x="3023" y="433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E8D8-7819-4122-838F-7CED981EC3B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[Entity Name]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06BD81E-48A0-488B-B875-7D993A64C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700213"/>
            <a:ext cx="5208587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B152F0-B857-4837-AD26-E55058B68A12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7296C6-F9EC-4B3A-9119-76D6C670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6" cy="468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3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B4FA68DC-FEFE-4790-B4A5-75AF5CDBE1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0" y="0"/>
            <a:ext cx="10704513" cy="6869113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A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EE3ED-5C13-4151-AFC4-04F14BD9ECA3}"/>
              </a:ext>
            </a:extLst>
          </p:cNvPr>
          <p:cNvSpPr txBox="1"/>
          <p:nvPr userDrawn="1"/>
        </p:nvSpPr>
        <p:spPr>
          <a:xfrm>
            <a:off x="1" y="-622612"/>
            <a:ext cx="763217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Clicking along the edge of purple container and change the shape fill colour.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08851" y="-8784"/>
            <a:ext cx="4083149" cy="686862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  <a:gd name="connsiteX0" fmla="*/ 454 w 2714070"/>
              <a:gd name="connsiteY0" fmla="*/ 571782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571782 h 6162593"/>
              <a:gd name="connsiteX0" fmla="*/ 454 w 2714070"/>
              <a:gd name="connsiteY0" fmla="*/ 7751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7751 h 6162593"/>
              <a:gd name="connsiteX0" fmla="*/ 454 w 2720839"/>
              <a:gd name="connsiteY0" fmla="*/ 7751 h 6162593"/>
              <a:gd name="connsiteX1" fmla="*/ 2720594 w 2720839"/>
              <a:gd name="connsiteY1" fmla="*/ 0 h 6162593"/>
              <a:gd name="connsiteX2" fmla="*/ 2714070 w 2720839"/>
              <a:gd name="connsiteY2" fmla="*/ 6162593 h 6162593"/>
              <a:gd name="connsiteX3" fmla="*/ 1718207 w 2720839"/>
              <a:gd name="connsiteY3" fmla="*/ 6158837 h 6162593"/>
              <a:gd name="connsiteX4" fmla="*/ 1791 w 2720839"/>
              <a:gd name="connsiteY4" fmla="*/ 3710402 h 6162593"/>
              <a:gd name="connsiteX5" fmla="*/ 454 w 2720839"/>
              <a:gd name="connsiteY5" fmla="*/ 7751 h 6162593"/>
              <a:gd name="connsiteX0" fmla="*/ 454 w 2726792"/>
              <a:gd name="connsiteY0" fmla="*/ 7751 h 6162593"/>
              <a:gd name="connsiteX1" fmla="*/ 2720594 w 2726792"/>
              <a:gd name="connsiteY1" fmla="*/ 0 h 6162593"/>
              <a:gd name="connsiteX2" fmla="*/ 2726792 w 2726792"/>
              <a:gd name="connsiteY2" fmla="*/ 6162593 h 6162593"/>
              <a:gd name="connsiteX3" fmla="*/ 1718207 w 2726792"/>
              <a:gd name="connsiteY3" fmla="*/ 6158837 h 6162593"/>
              <a:gd name="connsiteX4" fmla="*/ 1791 w 2726792"/>
              <a:gd name="connsiteY4" fmla="*/ 3710402 h 6162593"/>
              <a:gd name="connsiteX5" fmla="*/ 454 w 2726792"/>
              <a:gd name="connsiteY5" fmla="*/ 7751 h 616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792" h="6162593">
                <a:moveTo>
                  <a:pt x="454" y="7751"/>
                </a:moveTo>
                <a:lnTo>
                  <a:pt x="2720594" y="0"/>
                </a:lnTo>
                <a:cubicBezTo>
                  <a:pt x="2722551" y="1865237"/>
                  <a:pt x="2724835" y="4297356"/>
                  <a:pt x="2726792" y="6162593"/>
                </a:cubicBezTo>
                <a:lnTo>
                  <a:pt x="1718207" y="6158837"/>
                </a:lnTo>
                <a:cubicBezTo>
                  <a:pt x="689093" y="5848705"/>
                  <a:pt x="-8821" y="4564073"/>
                  <a:pt x="1791" y="3710402"/>
                </a:cubicBezTo>
                <a:cubicBezTo>
                  <a:pt x="3783" y="2507139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68C9D50-7928-4CA0-BFA2-1AB0032BF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695325" y="1700213"/>
            <a:ext cx="7089891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87536-1667-4319-A130-CF6578DB2C85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695326" y="1052736"/>
            <a:ext cx="7096124" cy="469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D53B17-CFA2-4153-BA9B-6F2B6C1F6005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>
          <a:xfrm>
            <a:off x="695325" y="151136"/>
            <a:ext cx="2376000" cy="24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508C9E-FE7C-44AA-84C7-0471A04346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[Presentation Title] | [Date]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2737AE-AB1C-425B-82B5-B5D4E120803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74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9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A8ABAA8-126B-459D-B960-B85E22F49D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6B950FF-5CC1-4A3A-ABA9-ADF58494DD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7049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2B0415-0383-4B33-9E29-9ADFC2A054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04000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966C236-904D-498D-801E-8C4057C0A0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4000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8A62-4A58-4C23-B0E5-AEF193611E4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EB74D7-CB6B-47FE-A2A8-7AE5F1DED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061BA70-9BEA-4AF5-8B24-03EBB3F2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A8BB8-1B5E-4246-8A55-FAB9C1E84DFA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4FF51F-8DC8-4E19-BB72-27E7B862578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CA045B-79DD-4F1E-A5D5-56CC7F67455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38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9B66CF-A807-44F1-A681-793122F8A0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96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B4B4A83-90AC-42EA-83C2-FA84624688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2676" y="3446253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962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4335FC-BD53-4794-8DA5-8FFBAE1F2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1267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E423-DB93-432A-8BB7-4B2613DBF942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590DBB-90A7-43BF-BDD1-CF1C6212F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82AF12-58DE-43D7-9E95-F90A1203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AC1DC6-F03F-4189-B5B9-2FF38EB9C0E6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1E1143-CBAC-4E3D-95E2-1F1E3980ADD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035F6F-B1C5-4CB7-9CF1-E5C49956EAC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25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1720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668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668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9164FB8-D4B8-4D90-B308-464FB278E9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76051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01E9CDC-2523-40AE-AF29-5A44EBFD89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3999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ADAC2D7-6D0E-46B8-9F7A-B4DB99B890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03999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EFE4D8B1-EBB1-4B03-B440-81D22A8A033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3158" y="1700907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FADD90A-0B64-4F90-9B57-FE13E0FCA2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91106" y="299705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BE4C7F0-C749-4520-AA04-DB6CA99155A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91106" y="3271189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0240862-4D4B-4BB9-8F4B-AA856CD17F5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691720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8449337-35B4-44F8-8D00-F0C15EFB9C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668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2477189D-83D5-4749-BD7C-CADC0D1471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9668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618C35F-5F01-46A6-BF04-0CA9BDBAA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76051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63A3128-4CA8-48D5-B82E-7EDA918D7F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3999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B7F5300-022A-4183-A132-AA8EB6534A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3999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CE2DF1AF-9EAD-40B3-B73C-07649220BF0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063158" y="4077341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0CD5A08-CA4F-41B8-A1B0-488A6EC4481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91106" y="5373485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B722C2B9-2C83-4877-A90D-0CA01537B08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91106" y="5647623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F019EB-FA99-486B-BA02-92BE7601299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1882F53-3639-4FFE-AFD1-5428267B6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2A4C4A-3642-4CE3-8FB6-AFE5A9CA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7AECD-2D0A-4301-9CB8-B765D71F0B6B}"/>
              </a:ext>
            </a:extLst>
          </p:cNvPr>
          <p:cNvSpPr>
            <a:spLocks noGrp="1"/>
          </p:cNvSpPr>
          <p:nvPr>
            <p:ph type="dt" sz="half" idx="3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82035B-DC9A-432B-8519-2243ECF2A4F3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EC4C1B-640F-47AB-A0DF-816F2F8FB16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55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C9748A61-6439-491A-9457-33A20862D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9170" y="1917008"/>
            <a:ext cx="1584308" cy="1584000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532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17937B0-FDCD-421A-9652-36A59CE227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32120" y="1917008"/>
            <a:ext cx="1584308" cy="1584000"/>
          </a:xfrm>
          <a:prstGeom prst="rect">
            <a:avLst/>
          </a:prstGeom>
          <a:solidFill>
            <a:srgbClr val="962A8B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7AB4A338-5CDA-4742-A7F5-F49D6BE9AD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4827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452123C-C6A2-4D45-AF62-5B6E775B6C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4827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DCBEBCB-7877-4BC1-BA6D-4E809F947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6160" y="1917008"/>
            <a:ext cx="1584308" cy="1584000"/>
          </a:xfrm>
          <a:prstGeom prst="rect">
            <a:avLst/>
          </a:prstGeom>
          <a:solidFill>
            <a:srgbClr val="999490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2FE7559D-9529-40D4-8025-F2B8ED38A9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231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382D6B5-B43B-46F1-B879-42FA4CCBD20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0231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91F1A27-3497-4ECD-AAAC-804B3DF8F9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14768" y="1917008"/>
            <a:ext cx="1584308" cy="1584000"/>
          </a:xfrm>
          <a:prstGeom prst="rect">
            <a:avLst/>
          </a:prstGeom>
          <a:solidFill>
            <a:srgbClr val="D7D1CC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0498A31-1633-4E6B-8EAE-AF4FDE6233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30924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9A54FCE6-6684-449A-86E0-1424372194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30924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5140AB-DCE2-4DB2-81B5-60470D8E34C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BF142C-8B85-4BCA-8B54-67CC7F92F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C67645D-435A-4DA4-9CBA-77E7F4B5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88FC7-59B6-4EA9-ABA6-E3BB2E23FF81}"/>
              </a:ext>
            </a:extLst>
          </p:cNvPr>
          <p:cNvSpPr>
            <a:spLocks noGrp="1"/>
          </p:cNvSpPr>
          <p:nvPr>
            <p:ph type="dt" sz="half" idx="39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CEE3C6-C898-476B-873B-DAEEB357A992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EACAED-B859-46A5-951B-270C91500FC6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89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Dark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7F97712-4CC3-452D-A157-BEE84E8057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19780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5F6752E-685A-46CF-8D29-A5D4E0013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D1DFD8-8A09-48BC-87A4-4F57F6D6FE1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6C9786-9794-4BE5-BBFE-4B339825F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E0658-31AB-4AA9-B241-6C41D88C9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 edit Master title style</a:t>
            </a:r>
            <a:endParaRPr lang="en-AU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AFECAB-12EA-4AAC-BBB9-72070BF5947B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EE6526-1DB9-4ECD-86C1-1BB926D7D9F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640CA88-D0CE-4C3C-BA4A-CB5E62584F1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24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2"/>
            <a:ext cx="5400673" cy="4608513"/>
          </a:xfrm>
          <a:prstGeom prst="rect">
            <a:avLst/>
          </a:prstGeom>
          <a:solidFill>
            <a:srgbClr val="962A8B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500BB1C-3C6B-46AF-8AA4-A4BA72712C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74EA24-97F9-47A1-937E-B8E4F532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11690AC-7C51-47ED-9DD6-4A98D2E79B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CACF9F-55D3-4152-BDFF-84674C07B2B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74170D-AC78-463A-B8E0-8E87954EA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EBA455-94D3-4DB8-AAFA-811D610E138C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AA7FD-BD90-42A7-ADCE-A909D39619C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DB814-0723-41E1-87CA-20F94C28B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99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3" y="1700213"/>
            <a:ext cx="5400672" cy="4608515"/>
          </a:xfrm>
          <a:prstGeom prst="rect">
            <a:avLst/>
          </a:prstGeom>
          <a:solidFill>
            <a:srgbClr val="D7D1CC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3BCE34-49B7-4BA0-8263-6432C37E4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3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45A20B-3961-4824-8B5F-42956340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B36345A-6B2C-4967-909A-6BAA4D16DE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A7A291-5EAC-486D-928E-F46ED8B55AD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6EAF7D-7C9B-4789-AC1C-A7AF349D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E5C78F-E1DA-41DF-B969-597539E60F5D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8DCA5-91C8-4DF9-B37E-735B2EA5D36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FC83A9-C0D2-49A3-AC00-E1A4A64271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759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43405"/>
            <a:ext cx="107286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06" y="2553954"/>
            <a:ext cx="10737592" cy="267524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ltGray">
          <a:xfrm>
            <a:off x="2" y="0"/>
            <a:ext cx="12191999" cy="9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FA41E-EFD5-45E8-BE8D-8CAB28F4BD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849" y="234886"/>
            <a:ext cx="2988000" cy="452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ADB43-ED09-48C5-A41D-5E4BDF72C85E}"/>
              </a:ext>
            </a:extLst>
          </p:cNvPr>
          <p:cNvSpPr txBox="1"/>
          <p:nvPr userDrawn="1"/>
        </p:nvSpPr>
        <p:spPr>
          <a:xfrm>
            <a:off x="1" y="-1586050"/>
            <a:ext cx="7632171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choose your own image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Change text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as necessary to suit the image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5A5C0481-15B5-4619-B80D-C8C9ABD7F904}"/>
              </a:ext>
            </a:extLst>
          </p:cNvPr>
          <p:cNvSpPr/>
          <p:nvPr userDrawn="1"/>
        </p:nvSpPr>
        <p:spPr bwMode="invGray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Graphic 1">
            <a:extLst>
              <a:ext uri="{FF2B5EF4-FFF2-40B4-BE49-F238E27FC236}">
                <a16:creationId xmlns:a16="http://schemas.microsoft.com/office/drawing/2014/main" id="{84EF10FC-E046-43D3-9897-04BE4FF5A176}"/>
              </a:ext>
            </a:extLst>
          </p:cNvPr>
          <p:cNvSpPr/>
          <p:nvPr userDrawn="1"/>
        </p:nvSpPr>
        <p:spPr bwMode="invGray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88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2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2"/>
          </a:xfrm>
          <a:prstGeom prst="rect">
            <a:avLst/>
          </a:prstGeom>
          <a:solidFill>
            <a:srgbClr val="999490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0D8A284-12F0-43E7-820E-1E72AC40E1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255835-9B81-4FE6-A19A-BDEACE6D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E5F36F7-9D4E-4EA5-882E-DEDD94B59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000394-8C62-4535-AFCB-49065079CFAF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39123-EB1E-4E5F-B70D-F7DEE2CEE7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F0C86-E17F-4FB6-93F4-7CD03DCBD834}"/>
              </a:ext>
            </a:extLst>
          </p:cNvPr>
          <p:cNvSpPr>
            <a:spLocks noGrp="1"/>
          </p:cNvSpPr>
          <p:nvPr>
            <p:ph type="dt" sz="half" idx="18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A6B27-3249-4E2E-BD52-822F0E96F78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28ACE60-DF21-472F-8FF6-A086BB2C114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28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u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75515C-08B2-490C-B8D9-273E0B4B7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7" y="1700213"/>
            <a:ext cx="3384548" cy="4615710"/>
          </a:xfrm>
          <a:prstGeom prst="rect">
            <a:avLst/>
          </a:prstGeom>
          <a:solidFill>
            <a:schemeClr val="accent1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8D97C9-2BD4-40D2-8A9C-5D0FDC041E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700213"/>
            <a:ext cx="3384548" cy="4615710"/>
          </a:xfrm>
          <a:prstGeom prst="rect">
            <a:avLst/>
          </a:prstGeom>
          <a:solidFill>
            <a:srgbClr val="962A8B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09A6CC-1C55-4870-8E22-205BA5256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7255" y="1692905"/>
            <a:ext cx="3384548" cy="4615710"/>
          </a:xfrm>
          <a:prstGeom prst="rect">
            <a:avLst/>
          </a:prstGeom>
          <a:solidFill>
            <a:srgbClr val="999490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1AC039-02E7-49D5-B557-F29BDF128A9E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E48569-D32E-4698-B1DF-F6D3A1B42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18496-7854-4AD0-8A2D-922EA1AA164D}"/>
              </a:ext>
            </a:extLst>
          </p:cNvPr>
          <p:cNvSpPr>
            <a:spLocks noGrp="1"/>
          </p:cNvSpPr>
          <p:nvPr>
            <p:ph type="dt" sz="half" idx="2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490FF1-595C-4C0F-8493-0452D9413FE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1171E7-B6F7-4135-91FD-8404DE6A1A0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82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06D0029-C709-49E4-ADBE-DE71FBF91E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4800" y="3593712"/>
            <a:ext cx="5198533" cy="2715015"/>
          </a:xfrm>
          <a:prstGeom prst="rect">
            <a:avLst/>
          </a:prstGeo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42AA681-0A5C-4843-AFF7-8900ED2A6D6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8618" y="2024810"/>
            <a:ext cx="5198400" cy="2427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C1A5F930-F83B-4616-AC17-D7231CE874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8619" y="4602158"/>
            <a:ext cx="5198533" cy="170019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BFF14A-9BDE-42F0-AA14-E13CCFE3E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4800" y="1700808"/>
            <a:ext cx="5198532" cy="1743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47FC4A52-417F-4863-97DD-E656EA43AC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8619" y="1700809"/>
            <a:ext cx="5198533" cy="324000"/>
          </a:xfrm>
          <a:prstGeom prst="rect">
            <a:avLst/>
          </a:prstGeom>
        </p:spPr>
        <p:txBody>
          <a:bodyPr>
            <a:normAutofit/>
          </a:bodyPr>
          <a:lstStyle>
            <a:lvl5pPr>
              <a:defRPr lang="en-AU" sz="2000" b="1" dirty="0"/>
            </a:lvl5pPr>
          </a:lstStyle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696586-6988-4D6B-BE2D-2C0EDF44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4229EC4-696A-4791-8EB0-396DF61F7A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3B4A2E-6294-4DC9-8779-3231A7E9B5C2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CAB502-16F2-4A19-97A1-C081D2265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506F8-588F-4C50-8AA3-03099347931D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400A7-6A57-42A4-9CC7-26ED632D030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824B6-391C-442D-8A27-0B268DB3667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11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680838C-6DDD-4367-8C7B-8D49AA3A03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6500" y="2677684"/>
            <a:ext cx="5219998" cy="16154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 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8C9CC71C-D628-4B8C-8AB1-D318B0D686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0" y="4694142"/>
            <a:ext cx="5219996" cy="1615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7EF0A71-527C-4177-BD73-0A32F4F3B7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6500" y="2279659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FFB469D-AB37-445A-8C5C-9EDAC47CC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86500" y="4401144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F6810-4203-426A-BA3F-12E853FD97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4800" y="2279196"/>
            <a:ext cx="5183717" cy="2013899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08E6E7-0CC5-4C1B-8095-7EA4A3FE8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4800" y="4401144"/>
            <a:ext cx="5183717" cy="190817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E219F9-19D4-45A2-9D79-6847ED3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88F5021-D4C3-4888-A4D5-06E996CC21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1F3FBD-B2FA-4ECC-94B3-AE0A46E7AD40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D1DA3F-F774-45EB-B6E3-EB3EBFC56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9483DB6-35E8-41E9-930B-445C4EFE7A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382FB-62F4-4C2A-91A5-943967894D42}"/>
              </a:ext>
            </a:extLst>
          </p:cNvPr>
          <p:cNvSpPr>
            <a:spLocks noGrp="1"/>
          </p:cNvSpPr>
          <p:nvPr>
            <p:ph type="dt" sz="half" idx="32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807C1-4AC5-41D4-9F66-2FFE2C9FCBEE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1CA24C-277F-4699-AACD-0CE7FA333A2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15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7132BB-77E6-4CDB-BD22-890A94E03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7FA311-E5C8-49FB-A70D-B5D69EF896F4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7DAC2F-25B2-40B2-B3C3-AEDF3893C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3B7EB-0921-47FC-BB02-41C5175DD7EB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07EFFC-A8F6-46B6-82DB-6FB3399678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037509-88E8-46BB-B6E5-FC65A58ADE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0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ra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 bwMode="white">
          <a:xfrm>
            <a:off x="2" y="-27384"/>
            <a:ext cx="12191999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50E81-A697-4D2A-9C73-3BBE321DF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155"/>
          <a:stretch/>
        </p:blipFill>
        <p:spPr>
          <a:xfrm>
            <a:off x="10271272" y="152896"/>
            <a:ext cx="123734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39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DBD1DEA-6C0B-48CD-8886-623BD6330C76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94800" y="1082188"/>
            <a:ext cx="10744005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758AADB-42F9-44FF-A436-0031B6B26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EB3BAB6-8B24-4F70-BDDC-75B91A4FB1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Right Triangle 3">
            <a:extLst>
              <a:ext uri="{FF2B5EF4-FFF2-40B4-BE49-F238E27FC236}">
                <a16:creationId xmlns:a16="http://schemas.microsoft.com/office/drawing/2014/main" id="{98BF4DE5-D126-4077-BBC8-5F3A09BC0E5C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8A2EB93-6CF0-469A-B44D-3B50AF0CEE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1CEC2A5-BF8B-405F-BFB8-A7AC93A346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91147DD-03AA-4BA3-AFAA-F070EDBA9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Graphic 1">
            <a:extLst>
              <a:ext uri="{FF2B5EF4-FFF2-40B4-BE49-F238E27FC236}">
                <a16:creationId xmlns:a16="http://schemas.microsoft.com/office/drawing/2014/main" id="{6B4A31B5-8366-4D72-B33B-C4528CEC8D4B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64D713-B046-4FE6-BDD7-EE4264F7C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D9BE05-DABC-48CC-9999-1581840BE656}"/>
              </a:ext>
            </a:extLst>
          </p:cNvPr>
          <p:cNvSpPr/>
          <p:nvPr userDrawn="1"/>
        </p:nvSpPr>
        <p:spPr bwMode="invGray"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3CE2D37-876C-4C8F-A6C5-0AB063A0B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F77BFB-AD63-495E-A4EA-EE2AFB4F9E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A941B40-7380-40DF-ADBB-0A6ED4F172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E3968-432E-4834-8F0D-CD2BC42D2E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9F5A590-B6A3-42B3-8477-542088A3B0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84FAE95-A058-4EFD-92C1-90CCC284B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88B10E-2ED8-4B6E-92E8-70B077E3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00" y="1082188"/>
            <a:ext cx="5209113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3ECBBC4F-ECF3-4E50-963A-BDB169C514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2454" y="923051"/>
            <a:ext cx="6101952" cy="5934795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254 w 4075984"/>
              <a:gd name="connsiteY0" fmla="*/ 250455 h 5597085"/>
              <a:gd name="connsiteX1" fmla="*/ 4075471 w 4075984"/>
              <a:gd name="connsiteY1" fmla="*/ 0 h 5597085"/>
              <a:gd name="connsiteX2" fmla="*/ 4074982 w 4075984"/>
              <a:gd name="connsiteY2" fmla="*/ 5595143 h 5597085"/>
              <a:gd name="connsiteX3" fmla="*/ 1723096 w 4075984"/>
              <a:gd name="connsiteY3" fmla="*/ 5597085 h 5597085"/>
              <a:gd name="connsiteX4" fmla="*/ 6680 w 4075984"/>
              <a:gd name="connsiteY4" fmla="*/ 3148650 h 5597085"/>
              <a:gd name="connsiteX5" fmla="*/ 254 w 4075984"/>
              <a:gd name="connsiteY5" fmla="*/ 250455 h 5597085"/>
              <a:gd name="connsiteX0" fmla="*/ 254 w 4080827"/>
              <a:gd name="connsiteY0" fmla="*/ 29 h 5346659"/>
              <a:gd name="connsiteX1" fmla="*/ 4080560 w 4080827"/>
              <a:gd name="connsiteY1" fmla="*/ 50390 h 5346659"/>
              <a:gd name="connsiteX2" fmla="*/ 4074982 w 4080827"/>
              <a:gd name="connsiteY2" fmla="*/ 5344717 h 5346659"/>
              <a:gd name="connsiteX3" fmla="*/ 1723096 w 4080827"/>
              <a:gd name="connsiteY3" fmla="*/ 5346659 h 5346659"/>
              <a:gd name="connsiteX4" fmla="*/ 6680 w 4080827"/>
              <a:gd name="connsiteY4" fmla="*/ 2898224 h 5346659"/>
              <a:gd name="connsiteX5" fmla="*/ 254 w 4080827"/>
              <a:gd name="connsiteY5" fmla="*/ 29 h 5346659"/>
              <a:gd name="connsiteX0" fmla="*/ 254 w 4080827"/>
              <a:gd name="connsiteY0" fmla="*/ 0 h 5346630"/>
              <a:gd name="connsiteX1" fmla="*/ 4080560 w 4080827"/>
              <a:gd name="connsiteY1" fmla="*/ 16177 h 5346630"/>
              <a:gd name="connsiteX2" fmla="*/ 4074982 w 4080827"/>
              <a:gd name="connsiteY2" fmla="*/ 5344688 h 5346630"/>
              <a:gd name="connsiteX3" fmla="*/ 1723096 w 4080827"/>
              <a:gd name="connsiteY3" fmla="*/ 5346630 h 5346630"/>
              <a:gd name="connsiteX4" fmla="*/ 6680 w 4080827"/>
              <a:gd name="connsiteY4" fmla="*/ 2898195 h 5346630"/>
              <a:gd name="connsiteX5" fmla="*/ 254 w 4080827"/>
              <a:gd name="connsiteY5" fmla="*/ 0 h 5346630"/>
              <a:gd name="connsiteX0" fmla="*/ 254 w 4080827"/>
              <a:gd name="connsiteY0" fmla="*/ 0 h 5332957"/>
              <a:gd name="connsiteX1" fmla="*/ 4080560 w 4080827"/>
              <a:gd name="connsiteY1" fmla="*/ 2504 h 5332957"/>
              <a:gd name="connsiteX2" fmla="*/ 4074982 w 4080827"/>
              <a:gd name="connsiteY2" fmla="*/ 5331015 h 5332957"/>
              <a:gd name="connsiteX3" fmla="*/ 1723096 w 4080827"/>
              <a:gd name="connsiteY3" fmla="*/ 5332957 h 5332957"/>
              <a:gd name="connsiteX4" fmla="*/ 6680 w 4080827"/>
              <a:gd name="connsiteY4" fmla="*/ 2884522 h 5332957"/>
              <a:gd name="connsiteX5" fmla="*/ 254 w 4080827"/>
              <a:gd name="connsiteY5" fmla="*/ 0 h 5332957"/>
              <a:gd name="connsiteX0" fmla="*/ 254 w 4080827"/>
              <a:gd name="connsiteY0" fmla="*/ 8891 h 5330453"/>
              <a:gd name="connsiteX1" fmla="*/ 4080560 w 4080827"/>
              <a:gd name="connsiteY1" fmla="*/ 0 h 5330453"/>
              <a:gd name="connsiteX2" fmla="*/ 4074982 w 4080827"/>
              <a:gd name="connsiteY2" fmla="*/ 5328511 h 5330453"/>
              <a:gd name="connsiteX3" fmla="*/ 1723096 w 4080827"/>
              <a:gd name="connsiteY3" fmla="*/ 5330453 h 5330453"/>
              <a:gd name="connsiteX4" fmla="*/ 6680 w 4080827"/>
              <a:gd name="connsiteY4" fmla="*/ 2882018 h 5330453"/>
              <a:gd name="connsiteX5" fmla="*/ 254 w 4080827"/>
              <a:gd name="connsiteY5" fmla="*/ 8891 h 5330453"/>
              <a:gd name="connsiteX0" fmla="*/ 254 w 4080827"/>
              <a:gd name="connsiteY0" fmla="*/ 0 h 5321562"/>
              <a:gd name="connsiteX1" fmla="*/ 4080560 w 4080827"/>
              <a:gd name="connsiteY1" fmla="*/ 8201 h 5321562"/>
              <a:gd name="connsiteX2" fmla="*/ 4074982 w 4080827"/>
              <a:gd name="connsiteY2" fmla="*/ 5319620 h 5321562"/>
              <a:gd name="connsiteX3" fmla="*/ 1723096 w 4080827"/>
              <a:gd name="connsiteY3" fmla="*/ 5321562 h 5321562"/>
              <a:gd name="connsiteX4" fmla="*/ 6680 w 4080827"/>
              <a:gd name="connsiteY4" fmla="*/ 2873127 h 5321562"/>
              <a:gd name="connsiteX5" fmla="*/ 254 w 4080827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2504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4982"/>
              <a:gd name="connsiteY0" fmla="*/ 0 h 5321562"/>
              <a:gd name="connsiteX1" fmla="*/ 4050875 w 4074982"/>
              <a:gd name="connsiteY1" fmla="*/ 207606 h 5321562"/>
              <a:gd name="connsiteX2" fmla="*/ 4074982 w 4074982"/>
              <a:gd name="connsiteY2" fmla="*/ 5319620 h 5321562"/>
              <a:gd name="connsiteX3" fmla="*/ 1723096 w 4074982"/>
              <a:gd name="connsiteY3" fmla="*/ 5321562 h 5321562"/>
              <a:gd name="connsiteX4" fmla="*/ 6680 w 4074982"/>
              <a:gd name="connsiteY4" fmla="*/ 2873127 h 5321562"/>
              <a:gd name="connsiteX5" fmla="*/ 254 w 4074982"/>
              <a:gd name="connsiteY5" fmla="*/ 0 h 5321562"/>
              <a:gd name="connsiteX0" fmla="*/ 254 w 4074982"/>
              <a:gd name="connsiteY0" fmla="*/ 3193 h 5324755"/>
              <a:gd name="connsiteX1" fmla="*/ 4072078 w 4074982"/>
              <a:gd name="connsiteY1" fmla="*/ 0 h 5324755"/>
              <a:gd name="connsiteX2" fmla="*/ 4074982 w 4074982"/>
              <a:gd name="connsiteY2" fmla="*/ 5322813 h 5324755"/>
              <a:gd name="connsiteX3" fmla="*/ 1723096 w 4074982"/>
              <a:gd name="connsiteY3" fmla="*/ 5324755 h 5324755"/>
              <a:gd name="connsiteX4" fmla="*/ 6680 w 4074982"/>
              <a:gd name="connsiteY4" fmla="*/ 2876320 h 5324755"/>
              <a:gd name="connsiteX5" fmla="*/ 254 w 4074982"/>
              <a:gd name="connsiteY5" fmla="*/ 3193 h 532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4982" h="5324755">
                <a:moveTo>
                  <a:pt x="254" y="3193"/>
                </a:moveTo>
                <a:lnTo>
                  <a:pt x="4072078" y="0"/>
                </a:lnTo>
                <a:cubicBezTo>
                  <a:pt x="4074035" y="1865237"/>
                  <a:pt x="4073025" y="3457576"/>
                  <a:pt x="4074982" y="5322813"/>
                </a:cubicBezTo>
                <a:lnTo>
                  <a:pt x="1723096" y="5324755"/>
                </a:lnTo>
                <a:cubicBezTo>
                  <a:pt x="693982" y="5014623"/>
                  <a:pt x="-3932" y="3729991"/>
                  <a:pt x="6680" y="2876320"/>
                </a:cubicBezTo>
                <a:cubicBezTo>
                  <a:pt x="8672" y="1673057"/>
                  <a:pt x="-1738" y="1206456"/>
                  <a:pt x="254" y="31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753C3-AD71-41CF-A0E3-EDC40D859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1A2C22-D4CF-4FE0-AF06-038EB2ACB6D9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51603-5D6A-462B-B9E7-98413BF2C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DBA991DB-C059-4DB2-8D91-33D3F3951887}"/>
              </a:ext>
            </a:extLst>
          </p:cNvPr>
          <p:cNvSpPr/>
          <p:nvPr userDrawn="1"/>
        </p:nvSpPr>
        <p:spPr bwMode="white"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F070BDDD-4427-48C1-9206-C4CC3FAE8AD1}"/>
              </a:ext>
            </a:extLst>
          </p:cNvPr>
          <p:cNvSpPr/>
          <p:nvPr userDrawn="1"/>
        </p:nvSpPr>
        <p:spPr bwMode="white"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21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(Editabl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[Divider 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[Divider subtitle]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07765-DB77-44E5-9420-D56F1378074A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E33C2-B581-422F-9FF5-AF660C79D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5E92F574-51E7-47B2-86D2-94DAE288E822}"/>
              </a:ext>
            </a:extLst>
          </p:cNvPr>
          <p:cNvSpPr/>
          <p:nvPr userDrawn="1"/>
        </p:nvSpPr>
        <p:spPr bwMode="invGray">
          <a:xfrm>
            <a:off x="2" y="4076700"/>
            <a:ext cx="3407833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31ECE3F-0C43-444E-9F0C-B23F8D3935D2}"/>
              </a:ext>
            </a:extLst>
          </p:cNvPr>
          <p:cNvSpPr/>
          <p:nvPr userDrawn="1"/>
        </p:nvSpPr>
        <p:spPr bwMode="invGray">
          <a:xfrm>
            <a:off x="9192249" y="5584173"/>
            <a:ext cx="2999415" cy="1273828"/>
          </a:xfrm>
          <a:custGeom>
            <a:avLst/>
            <a:gdLst>
              <a:gd name="connsiteX0" fmla="*/ 0 w 2267490"/>
              <a:gd name="connsiteY0" fmla="*/ 0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4" fmla="*/ 0 w 2267490"/>
              <a:gd name="connsiteY4" fmla="*/ 0 h 1132541"/>
              <a:gd name="connsiteX0" fmla="*/ 0 w 2267490"/>
              <a:gd name="connsiteY0" fmla="*/ 1132541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0" fmla="*/ 0 w 2291396"/>
              <a:gd name="connsiteY0" fmla="*/ 857623 h 1132541"/>
              <a:gd name="connsiteX1" fmla="*/ 2291396 w 2291396"/>
              <a:gd name="connsiteY1" fmla="*/ 0 h 1132541"/>
              <a:gd name="connsiteX2" fmla="*/ 2291396 w 2291396"/>
              <a:gd name="connsiteY2" fmla="*/ 1132541 h 1132541"/>
              <a:gd name="connsiteX3" fmla="*/ 0 w 2291396"/>
              <a:gd name="connsiteY3" fmla="*/ 857623 h 1132541"/>
              <a:gd name="connsiteX0" fmla="*/ 0 w 2249561"/>
              <a:gd name="connsiteY0" fmla="*/ 845670 h 1132541"/>
              <a:gd name="connsiteX1" fmla="*/ 2249561 w 2249561"/>
              <a:gd name="connsiteY1" fmla="*/ 0 h 1132541"/>
              <a:gd name="connsiteX2" fmla="*/ 2249561 w 2249561"/>
              <a:gd name="connsiteY2" fmla="*/ 1132541 h 1132541"/>
              <a:gd name="connsiteX3" fmla="*/ 0 w 2249561"/>
              <a:gd name="connsiteY3" fmla="*/ 845670 h 1132541"/>
              <a:gd name="connsiteX0" fmla="*/ 0 w 2249561"/>
              <a:gd name="connsiteY0" fmla="*/ 944560 h 1231431"/>
              <a:gd name="connsiteX1" fmla="*/ 2249561 w 2249561"/>
              <a:gd name="connsiteY1" fmla="*/ 98890 h 1231431"/>
              <a:gd name="connsiteX2" fmla="*/ 2249561 w 2249561"/>
              <a:gd name="connsiteY2" fmla="*/ 1231431 h 1231431"/>
              <a:gd name="connsiteX3" fmla="*/ 0 w 2249561"/>
              <a:gd name="connsiteY3" fmla="*/ 944560 h 1231431"/>
              <a:gd name="connsiteX0" fmla="*/ 0 w 2249561"/>
              <a:gd name="connsiteY0" fmla="*/ 1212084 h 1498955"/>
              <a:gd name="connsiteX1" fmla="*/ 2249561 w 2249561"/>
              <a:gd name="connsiteY1" fmla="*/ 366414 h 1498955"/>
              <a:gd name="connsiteX2" fmla="*/ 2249561 w 2249561"/>
              <a:gd name="connsiteY2" fmla="*/ 1498955 h 1498955"/>
              <a:gd name="connsiteX3" fmla="*/ 0 w 2249561"/>
              <a:gd name="connsiteY3" fmla="*/ 1212084 h 1498955"/>
              <a:gd name="connsiteX0" fmla="*/ 0 w 2249561"/>
              <a:gd name="connsiteY0" fmla="*/ 1016618 h 1303489"/>
              <a:gd name="connsiteX1" fmla="*/ 2249561 w 2249561"/>
              <a:gd name="connsiteY1" fmla="*/ 170948 h 1303489"/>
              <a:gd name="connsiteX2" fmla="*/ 2249561 w 2249561"/>
              <a:gd name="connsiteY2" fmla="*/ 1303489 h 1303489"/>
              <a:gd name="connsiteX3" fmla="*/ 0 w 2249561"/>
              <a:gd name="connsiteY3" fmla="*/ 1016618 h 1303489"/>
              <a:gd name="connsiteX0" fmla="*/ 0 w 2249561"/>
              <a:gd name="connsiteY0" fmla="*/ 1002505 h 1289376"/>
              <a:gd name="connsiteX1" fmla="*/ 2249561 w 2249561"/>
              <a:gd name="connsiteY1" fmla="*/ 156835 h 1289376"/>
              <a:gd name="connsiteX2" fmla="*/ 2249561 w 2249561"/>
              <a:gd name="connsiteY2" fmla="*/ 1289376 h 1289376"/>
              <a:gd name="connsiteX3" fmla="*/ 0 w 2249561"/>
              <a:gd name="connsiteY3" fmla="*/ 1002505 h 1289376"/>
              <a:gd name="connsiteX0" fmla="*/ 0 w 2249561"/>
              <a:gd name="connsiteY0" fmla="*/ 985444 h 1272315"/>
              <a:gd name="connsiteX1" fmla="*/ 2249561 w 2249561"/>
              <a:gd name="connsiteY1" fmla="*/ 139774 h 1272315"/>
              <a:gd name="connsiteX2" fmla="*/ 2249561 w 2249561"/>
              <a:gd name="connsiteY2" fmla="*/ 1272315 h 1272315"/>
              <a:gd name="connsiteX3" fmla="*/ 0 w 2249561"/>
              <a:gd name="connsiteY3" fmla="*/ 985444 h 1272315"/>
              <a:gd name="connsiteX0" fmla="*/ 0 w 2249561"/>
              <a:gd name="connsiteY0" fmla="*/ 979690 h 1266561"/>
              <a:gd name="connsiteX1" fmla="*/ 2249561 w 2249561"/>
              <a:gd name="connsiteY1" fmla="*/ 134020 h 1266561"/>
              <a:gd name="connsiteX2" fmla="*/ 2249561 w 2249561"/>
              <a:gd name="connsiteY2" fmla="*/ 1266561 h 1266561"/>
              <a:gd name="connsiteX3" fmla="*/ 0 w 2249561"/>
              <a:gd name="connsiteY3" fmla="*/ 979690 h 1266561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561" h="1273828">
                <a:moveTo>
                  <a:pt x="0" y="986957"/>
                </a:moveTo>
                <a:cubicBezTo>
                  <a:pt x="690087" y="358432"/>
                  <a:pt x="1188931" y="-294000"/>
                  <a:pt x="2249561" y="141287"/>
                </a:cubicBezTo>
                <a:lnTo>
                  <a:pt x="2249561" y="1273828"/>
                </a:lnTo>
                <a:cubicBezTo>
                  <a:pt x="1762671" y="1220039"/>
                  <a:pt x="570560" y="550676"/>
                  <a:pt x="0" y="9869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dirty="0">
                <a:noFill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6B291-BD26-4DBD-A912-E9396BA1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2AC3715-D94B-4A73-8E94-CAC9D5806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E7FD6-C4AB-456C-8186-F8E8B285CBB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EDD3B-B2C6-4C8F-88C7-30EB2A949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5860B6-572B-42C8-98B4-41BF602CD4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4BE4F66-8978-4B9A-B365-ABFD2A4616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5400BA-682A-4644-881E-9D9BA0DAB8FC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78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4DB10F3-61E9-4E77-9DC7-82D405E3EBBB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B2C94B-2557-442B-9A14-97C40CD6AB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3"/>
            <a:ext cx="10801350" cy="4608512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4708F-CDEB-4FFB-9113-878D6AE0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66B75CD-5CD6-4D07-B08A-ACCB61480F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B8A7-6976-473B-BF64-0813975EEB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E6DF7-2887-45E5-8CD1-2FCDFD7091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099731-84D7-49CC-91E0-CE4B073467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CA4A0C-C5B9-45ED-9D64-B274EE980802}"/>
              </a:ext>
            </a:extLst>
          </p:cNvPr>
          <p:cNvSpPr txBox="1"/>
          <p:nvPr userDrawn="1"/>
        </p:nvSpPr>
        <p:spPr>
          <a:xfrm>
            <a:off x="8096810" y="6518190"/>
            <a:ext cx="2391677" cy="2412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800" dirty="0"/>
              <a:t>CRICOS code 00025B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59BA0F0A-82FA-4477-B553-959A8EFB7E8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95325" y="151136"/>
            <a:ext cx="3384549" cy="241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[Entity Name]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07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617285-D1B4-4CCD-B438-9B032C51AF79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700213"/>
            <a:ext cx="5218859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sz="2400" dirty="0"/>
            </a:lvl5pPr>
            <a:lvl6pPr>
              <a:defRPr lang="en-AU" sz="2000" dirty="0"/>
            </a:lvl6pPr>
            <a:lvl7pPr>
              <a:defRPr lang="en-AU" dirty="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9" y="1700213"/>
            <a:ext cx="5220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 lang="en-AU" dirty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9C4661F-54FC-4886-BD67-85311864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8CF3B12-4A8B-4A18-B3B1-784A4DEDE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275DB1-C9CB-4BE5-B284-7833AD902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261A5-F8C2-49CF-AE4B-80932D43C55C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8BF24CA-767B-442B-A672-6C630273E4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B269D8-1308-43E9-B2BF-264F017F03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DE9F9C2-C2B0-4B19-9F8F-A1280EA275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276872"/>
            <a:ext cx="10801350" cy="4031853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D6D02D-851A-425B-9382-05F6C6A21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7739A71-8D07-4132-9F5A-AE8E3A1B32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8DC2F2-9186-47D8-9B5E-AD01B90E6DDD}"/>
              </a:ext>
            </a:extLst>
          </p:cNvPr>
          <p:cNvSpPr/>
          <p:nvPr userDrawn="1"/>
        </p:nvSpPr>
        <p:spPr bwMode="invGray"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CDB56B-4EE8-4A95-A470-557D6FBBE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6DF2CA-8642-47E7-98D3-A7019416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B2684-2D18-4E6D-8AA2-AD850CFD2770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white"/>
        <p:txBody>
          <a:bodyPr/>
          <a:lstStyle/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C9286-B8FB-4658-B210-6BC87EB1E2E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6DBB-B46A-4BB1-A99E-4F99BBBFE3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76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6" y="1052736"/>
            <a:ext cx="10801350" cy="469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6" y="6519171"/>
            <a:ext cx="3360109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8568" y="6519171"/>
            <a:ext cx="288032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8D2AE-3583-4708-BD46-43C743300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700213"/>
            <a:ext cx="10801349" cy="46085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B83A3-A276-43C3-9F27-2B380C414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4" y="151134"/>
            <a:ext cx="3360109" cy="288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80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[Entity Name]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7DFD9D-2931-49B5-A376-9D4B93C4960C}"/>
              </a:ext>
            </a:extLst>
          </p:cNvPr>
          <p:cNvSpPr txBox="1"/>
          <p:nvPr userDrawn="1"/>
        </p:nvSpPr>
        <p:spPr>
          <a:xfrm>
            <a:off x="8096810" y="6518190"/>
            <a:ext cx="2391677" cy="2412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AU" sz="800" dirty="0"/>
              <a:t>CRICOS code 00025B</a:t>
            </a:r>
          </a:p>
        </p:txBody>
      </p:sp>
    </p:spTree>
    <p:extLst>
      <p:ext uri="{BB962C8B-B14F-4D97-AF65-F5344CB8AC3E}">
        <p14:creationId xmlns:p14="http://schemas.microsoft.com/office/powerpoint/2010/main" val="37868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83" r:id="rId3"/>
    <p:sldLayoutId id="2147483774" r:id="rId4"/>
    <p:sldLayoutId id="2147483792" r:id="rId5"/>
    <p:sldLayoutId id="2147483775" r:id="rId6"/>
    <p:sldLayoutId id="2147483650" r:id="rId7"/>
    <p:sldLayoutId id="2147483652" r:id="rId8"/>
    <p:sldLayoutId id="2147483778" r:id="rId9"/>
    <p:sldLayoutId id="2147483779" r:id="rId10"/>
    <p:sldLayoutId id="2147483728" r:id="rId11"/>
    <p:sldLayoutId id="2147483784" r:id="rId12"/>
    <p:sldLayoutId id="2147483656" r:id="rId13"/>
    <p:sldLayoutId id="2147483732" r:id="rId14"/>
    <p:sldLayoutId id="2147483793" r:id="rId15"/>
    <p:sldLayoutId id="2147483657" r:id="rId16"/>
    <p:sldLayoutId id="2147483765" r:id="rId17"/>
    <p:sldLayoutId id="2147483787" r:id="rId18"/>
    <p:sldLayoutId id="2147483788" r:id="rId19"/>
    <p:sldLayoutId id="2147483794" r:id="rId20"/>
    <p:sldLayoutId id="2147483795" r:id="rId21"/>
    <p:sldLayoutId id="2147483796" r:id="rId22"/>
    <p:sldLayoutId id="2147483791" r:id="rId23"/>
    <p:sldLayoutId id="2147483797" r:id="rId24"/>
    <p:sldLayoutId id="2147483790" r:id="rId25"/>
    <p:sldLayoutId id="2147483798" r:id="rId26"/>
    <p:sldLayoutId id="2147483768" r:id="rId27"/>
    <p:sldLayoutId id="2147483769" r:id="rId28"/>
    <p:sldLayoutId id="2147483770" r:id="rId29"/>
    <p:sldLayoutId id="2147483771" r:id="rId30"/>
    <p:sldLayoutId id="2147483789" r:id="rId31"/>
    <p:sldLayoutId id="2147483776" r:id="rId32"/>
    <p:sldLayoutId id="2147483777" r:id="rId33"/>
    <p:sldLayoutId id="2147483654" r:id="rId34"/>
    <p:sldLayoutId id="2147483785" r:id="rId35"/>
    <p:sldLayoutId id="2147483780" r:id="rId36"/>
    <p:sldLayoutId id="2147483782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79388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­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9388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Font typeface="Wingdings" panose="05000000000000000000" pitchFamily="2" charset="2"/>
        <a:buChar char="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lang="en-US" sz="2400" kern="1200" baseline="0" dirty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lang="en-AU" sz="2000" b="1" kern="1200" baseline="0" dirty="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663" userDrawn="1">
          <p15:clr>
            <a:srgbClr val="F26B43"/>
          </p15:clr>
        </p15:guide>
        <p15:guide id="9" pos="3961" userDrawn="1">
          <p15:clr>
            <a:srgbClr val="F26B43"/>
          </p15:clr>
        </p15:guide>
        <p15:guide id="10" pos="3719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  <p15:guide id="13" pos="7242" userDrawn="1">
          <p15:clr>
            <a:srgbClr val="F26B43"/>
          </p15:clr>
        </p15:guide>
        <p15:guide id="14" orient="horz" pos="981" userDrawn="1">
          <p15:clr>
            <a:srgbClr val="F26B43"/>
          </p15:clr>
        </p15:guide>
        <p15:guide id="15" pos="2772" userDrawn="1">
          <p15:clr>
            <a:srgbClr val="F26B43"/>
          </p15:clr>
        </p15:guide>
        <p15:guide id="16" pos="2570" userDrawn="1">
          <p15:clr>
            <a:srgbClr val="F26B43"/>
          </p15:clr>
        </p15:guide>
        <p15:guide id="17" pos="5110" userDrawn="1">
          <p15:clr>
            <a:srgbClr val="F26B43"/>
          </p15:clr>
        </p15:guide>
        <p15:guide id="18" pos="4908" userDrawn="1">
          <p15:clr>
            <a:srgbClr val="F26B43"/>
          </p15:clr>
        </p15:guide>
        <p15:guide id="19" orient="horz" pos="1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92987-6E68-47E6-931F-15CD6EAC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76" y="1412776"/>
            <a:ext cx="10738247" cy="1296144"/>
          </a:xfrm>
        </p:spPr>
        <p:txBody>
          <a:bodyPr/>
          <a:lstStyle/>
          <a:p>
            <a:r>
              <a:rPr lang="en-AU" dirty="0"/>
              <a:t>Turnitin Update 2021</a:t>
            </a:r>
            <a:br>
              <a:rPr lang="en-AU" dirty="0"/>
            </a:br>
            <a:r>
              <a:rPr lang="en-AU" dirty="0"/>
              <a:t>Changes for students</a:t>
            </a:r>
          </a:p>
        </p:txBody>
      </p:sp>
    </p:spTree>
    <p:extLst>
      <p:ext uri="{BB962C8B-B14F-4D97-AF65-F5344CB8AC3E}">
        <p14:creationId xmlns:p14="http://schemas.microsoft.com/office/powerpoint/2010/main" val="121744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4270-E748-472B-BDE1-634F1527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Thank you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C4AF2-0344-4873-8B01-1BEF95B63D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eLearning Systems and Support</a:t>
            </a:r>
          </a:p>
          <a:p>
            <a:r>
              <a:rPr lang="en-AU" dirty="0"/>
              <a:t>Institute of Teaching and Learning </a:t>
            </a:r>
            <a:r>
              <a:rPr lang="en-AU" dirty="0" err="1"/>
              <a:t>Innovatoion</a:t>
            </a:r>
            <a:r>
              <a:rPr lang="en-AU" dirty="0"/>
              <a:t> </a:t>
            </a:r>
          </a:p>
          <a:p>
            <a:r>
              <a:rPr lang="en-AU" dirty="0"/>
              <a:t>khelp@elearning.uq.edu.au </a:t>
            </a:r>
          </a:p>
          <a:p>
            <a:r>
              <a:rPr lang="en-AU" dirty="0"/>
              <a:t>www.elearning.uq.edu.au</a:t>
            </a:r>
          </a:p>
        </p:txBody>
      </p:sp>
    </p:spTree>
    <p:extLst>
      <p:ext uri="{BB962C8B-B14F-4D97-AF65-F5344CB8AC3E}">
        <p14:creationId xmlns:p14="http://schemas.microsoft.com/office/powerpoint/2010/main" val="243059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1E138D-042B-4355-B66A-27B8EB99A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6" y="1700213"/>
            <a:ext cx="10778516" cy="46085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7030A0"/>
                </a:solidFill>
              </a:rPr>
              <a:t>A more intuitive assignment submission interface.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7030A0"/>
                </a:solidFill>
              </a:rPr>
              <a:t>Submission receipts are no longer sent by email.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7030A0"/>
                </a:solidFill>
              </a:rPr>
              <a:t>Students may download a Digital Receipt from the Assignment Dashboard.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	</a:t>
            </a:r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E06E4E-5228-44C9-982D-8C82598D6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Turnitin Update 2021 Student submission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03AEA-296D-4C5B-BF21-8DD20BD8F4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9B2A48-4269-44BC-A2D4-9D7D7DC4F19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[Entity Name]</a:t>
            </a:r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70CA02-1A6D-4A75-B6B2-81B12D3E7D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AU"/>
              <a:t>[Presentation Title] | [Date]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B92454-9A86-42F8-9191-7488763970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17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CD1D7F-7AEA-4EF1-AE0B-140FC9A6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Updated submission process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AE7AB-699D-4C0A-A7AC-0D0FA2649D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1C0925-BD48-4D1B-BF90-DE72C4B8C4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[Entity Name]</a:t>
            </a: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C508DB-B265-4EBD-9258-F2D099F5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238600"/>
            <a:ext cx="9793088" cy="4175348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7AAB2CBF-7133-4E81-A30F-CC7418B972EE}"/>
              </a:ext>
            </a:extLst>
          </p:cNvPr>
          <p:cNvSpPr txBox="1">
            <a:spLocks/>
          </p:cNvSpPr>
          <p:nvPr/>
        </p:nvSpPr>
        <p:spPr>
          <a:xfrm>
            <a:off x="695324" y="1484460"/>
            <a:ext cx="9001076" cy="836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Step 1: Click on the assessment submission link</a:t>
            </a:r>
          </a:p>
        </p:txBody>
      </p:sp>
    </p:spTree>
    <p:extLst>
      <p:ext uri="{BB962C8B-B14F-4D97-AF65-F5344CB8AC3E}">
        <p14:creationId xmlns:p14="http://schemas.microsoft.com/office/powerpoint/2010/main" val="234648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CD1D7F-7AEA-4EF1-AE0B-140FC9A6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Updated submission process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AE7AB-699D-4C0A-A7AC-0D0FA2649D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1C0925-BD48-4D1B-BF90-DE72C4B8C4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[Entity Name]</a:t>
            </a:r>
            <a:endParaRPr lang="en-AU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7AAB2CBF-7133-4E81-A30F-CC7418B972EE}"/>
              </a:ext>
            </a:extLst>
          </p:cNvPr>
          <p:cNvSpPr txBox="1">
            <a:spLocks/>
          </p:cNvSpPr>
          <p:nvPr/>
        </p:nvSpPr>
        <p:spPr>
          <a:xfrm>
            <a:off x="695324" y="1484460"/>
            <a:ext cx="9001076" cy="836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Step 2: Click on the </a:t>
            </a:r>
            <a:r>
              <a:rPr lang="en-AU" sz="3200" b="1" dirty="0">
                <a:solidFill>
                  <a:srgbClr val="7030A0"/>
                </a:solidFill>
              </a:rPr>
              <a:t>Upload Submission</a:t>
            </a:r>
            <a:r>
              <a:rPr lang="en-AU" sz="3200" dirty="0">
                <a:solidFill>
                  <a:srgbClr val="7030A0"/>
                </a:solidFill>
              </a:rPr>
              <a:t> button.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AF4D9-66CA-4B8B-ACC2-0D8AF2A38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599" y="2320572"/>
            <a:ext cx="6918902" cy="391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CD1D7F-7AEA-4EF1-AE0B-140FC9A6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Updated submission process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AE7AB-699D-4C0A-A7AC-0D0FA2649D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7AAB2CBF-7133-4E81-A30F-CC7418B972EE}"/>
              </a:ext>
            </a:extLst>
          </p:cNvPr>
          <p:cNvSpPr txBox="1">
            <a:spLocks/>
          </p:cNvSpPr>
          <p:nvPr/>
        </p:nvSpPr>
        <p:spPr>
          <a:xfrm>
            <a:off x="695324" y="1484460"/>
            <a:ext cx="11017300" cy="836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Step 3: </a:t>
            </a:r>
            <a:r>
              <a:rPr lang="en-AU" sz="3200" b="1" dirty="0">
                <a:solidFill>
                  <a:srgbClr val="7030A0"/>
                </a:solidFill>
              </a:rPr>
              <a:t>Choose file </a:t>
            </a:r>
            <a:r>
              <a:rPr lang="en-AU" sz="3200" dirty="0">
                <a:solidFill>
                  <a:srgbClr val="7030A0"/>
                </a:solidFill>
              </a:rPr>
              <a:t>&gt; select the file &gt; </a:t>
            </a:r>
            <a:r>
              <a:rPr lang="en-AU" sz="3200" b="1" dirty="0">
                <a:solidFill>
                  <a:srgbClr val="7030A0"/>
                </a:solidFill>
              </a:rPr>
              <a:t>Upload or Review</a:t>
            </a:r>
            <a:r>
              <a:rPr lang="en-AU" sz="32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493C0-646D-4556-BCEE-49C8ECD21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9" y="2376793"/>
            <a:ext cx="5976664" cy="424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9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CD1D7F-7AEA-4EF1-AE0B-140FC9A6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Updated submission process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AE7AB-699D-4C0A-A7AC-0D0FA2649D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7AAB2CBF-7133-4E81-A30F-CC7418B972EE}"/>
              </a:ext>
            </a:extLst>
          </p:cNvPr>
          <p:cNvSpPr txBox="1">
            <a:spLocks/>
          </p:cNvSpPr>
          <p:nvPr/>
        </p:nvSpPr>
        <p:spPr>
          <a:xfrm>
            <a:off x="695324" y="1484460"/>
            <a:ext cx="11017300" cy="836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Step 4: Check the submission &gt; </a:t>
            </a:r>
            <a:r>
              <a:rPr lang="en-AU" sz="3200" b="1" dirty="0">
                <a:solidFill>
                  <a:srgbClr val="7030A0"/>
                </a:solidFill>
              </a:rPr>
              <a:t>Submit to Turnitin</a:t>
            </a:r>
            <a:endParaRPr lang="en-AU" sz="3200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BAAC6-EA4C-4AE5-AE1D-960D14F82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2248721"/>
            <a:ext cx="6336704" cy="45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3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CD1D7F-7AEA-4EF1-AE0B-140FC9A6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Updated submission process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AE7AB-699D-4C0A-A7AC-0D0FA2649D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7AAB2CBF-7133-4E81-A30F-CC7418B972EE}"/>
              </a:ext>
            </a:extLst>
          </p:cNvPr>
          <p:cNvSpPr txBox="1">
            <a:spLocks/>
          </p:cNvSpPr>
          <p:nvPr/>
        </p:nvSpPr>
        <p:spPr>
          <a:xfrm>
            <a:off x="695324" y="1484460"/>
            <a:ext cx="11017300" cy="836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Step 5: </a:t>
            </a:r>
            <a:r>
              <a:rPr lang="en-AU" sz="3200" b="1" dirty="0">
                <a:solidFill>
                  <a:srgbClr val="7030A0"/>
                </a:solidFill>
              </a:rPr>
              <a:t>Submission Complete! </a:t>
            </a:r>
            <a:r>
              <a:rPr lang="en-AU" sz="3200" dirty="0">
                <a:solidFill>
                  <a:srgbClr val="7030A0"/>
                </a:solidFill>
              </a:rPr>
              <a:t>message displayed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476AE-6F41-4A8C-9702-093E5A4F2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378" y="2193074"/>
            <a:ext cx="6442966" cy="456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3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CD1D7F-7AEA-4EF1-AE0B-140FC9A6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Updated submission process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AE7AB-699D-4C0A-A7AC-0D0FA2649D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7AAB2CBF-7133-4E81-A30F-CC7418B972EE}"/>
              </a:ext>
            </a:extLst>
          </p:cNvPr>
          <p:cNvSpPr txBox="1">
            <a:spLocks/>
          </p:cNvSpPr>
          <p:nvPr/>
        </p:nvSpPr>
        <p:spPr>
          <a:xfrm>
            <a:off x="695324" y="1484460"/>
            <a:ext cx="11017300" cy="836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Step 6: Download the </a:t>
            </a:r>
            <a:r>
              <a:rPr lang="en-AU" sz="3200" b="1" dirty="0">
                <a:solidFill>
                  <a:srgbClr val="7030A0"/>
                </a:solidFill>
              </a:rPr>
              <a:t>Digital Receipt</a:t>
            </a:r>
            <a:endParaRPr lang="en-AU" sz="3200" dirty="0">
              <a:solidFill>
                <a:srgbClr val="7030A0"/>
              </a:solidFill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D49EB911-E640-48D9-9524-9919CCAB0451}"/>
              </a:ext>
            </a:extLst>
          </p:cNvPr>
          <p:cNvSpPr txBox="1">
            <a:spLocks/>
          </p:cNvSpPr>
          <p:nvPr/>
        </p:nvSpPr>
        <p:spPr>
          <a:xfrm>
            <a:off x="727940" y="5661248"/>
            <a:ext cx="10992544" cy="5932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Note: Submission receipts are no longer sent by email.</a:t>
            </a:r>
          </a:p>
          <a:p>
            <a:endParaRPr lang="en-AU" sz="3200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497EA-F734-4C21-AC33-00A021ABE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40" y="2735033"/>
            <a:ext cx="10624644" cy="20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9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454818-45D6-45E3-A896-7F14FB43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Updated re-submission process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FE4183-B29A-4F92-A4F9-420A7012FAB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454252D-33E8-409C-A4BD-D50470CC430B}"/>
              </a:ext>
            </a:extLst>
          </p:cNvPr>
          <p:cNvSpPr txBox="1">
            <a:spLocks/>
          </p:cNvSpPr>
          <p:nvPr/>
        </p:nvSpPr>
        <p:spPr>
          <a:xfrm>
            <a:off x="727940" y="5661248"/>
            <a:ext cx="10992544" cy="593288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Note: You will receive a message on how many Similarity Reports you have remaining.</a:t>
            </a:r>
          </a:p>
          <a:p>
            <a:endParaRPr lang="en-AU" sz="3200" dirty="0">
              <a:solidFill>
                <a:srgbClr val="7030A0"/>
              </a:solidFill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A50BA54F-B3AE-46E6-A9AA-4715E245AF0E}"/>
              </a:ext>
            </a:extLst>
          </p:cNvPr>
          <p:cNvSpPr txBox="1">
            <a:spLocks/>
          </p:cNvSpPr>
          <p:nvPr/>
        </p:nvSpPr>
        <p:spPr>
          <a:xfrm>
            <a:off x="678691" y="1733616"/>
            <a:ext cx="11340882" cy="8361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7030A0"/>
                </a:solidFill>
              </a:rPr>
              <a:t>If needed, click the </a:t>
            </a:r>
            <a:r>
              <a:rPr lang="en-AU" sz="3200" b="1" dirty="0">
                <a:solidFill>
                  <a:srgbClr val="7030A0"/>
                </a:solidFill>
              </a:rPr>
              <a:t>Resubmit paper </a:t>
            </a:r>
            <a:r>
              <a:rPr lang="en-AU" sz="3200" dirty="0">
                <a:solidFill>
                  <a:srgbClr val="7030A0"/>
                </a:solidFill>
              </a:rPr>
              <a:t>button.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C2DE0E-9BC2-495E-8337-1E0764775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40" y="2996952"/>
            <a:ext cx="10624644" cy="184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9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niversity of Queensland">
  <a:themeElements>
    <a:clrScheme name="UQ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51247A"/>
      </a:hlink>
      <a:folHlink>
        <a:srgbClr val="51247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Q PowerPoint Template v4.potx" id="{EB40B91F-2F7C-4628-893D-3539496D6C6A}" vid="{691CE4A2-4C6F-4895-A94C-37E246F52C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UQ PowerPoint Template v4</Template>
  <TotalTime>478</TotalTime>
  <Words>292</Words>
  <Application>Microsoft Office PowerPoint</Application>
  <PresentationFormat>Widescreen</PresentationFormat>
  <Paragraphs>50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University of Queensland</vt:lpstr>
      <vt:lpstr>Turnitin Update 2021 Changes for students</vt:lpstr>
      <vt:lpstr>Turnitin Update 2021 Student submission</vt:lpstr>
      <vt:lpstr>Updated submission process</vt:lpstr>
      <vt:lpstr>Updated submission process</vt:lpstr>
      <vt:lpstr>Updated submission process</vt:lpstr>
      <vt:lpstr>Updated submission process</vt:lpstr>
      <vt:lpstr>Updated submission process</vt:lpstr>
      <vt:lpstr>Updated submission process</vt:lpstr>
      <vt:lpstr>Updated re-submission process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Olena Ratnykova</cp:lastModifiedBy>
  <cp:revision>12</cp:revision>
  <dcterms:created xsi:type="dcterms:W3CDTF">2018-09-28T01:38:30Z</dcterms:created>
  <dcterms:modified xsi:type="dcterms:W3CDTF">2021-08-11T03:46:51Z</dcterms:modified>
</cp:coreProperties>
</file>